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3985D9A-51F5-482F-9BE3-609F85476DF3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984240" y="787320"/>
            <a:ext cx="5140440" cy="385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28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0760" cy="19872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22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4200" cy="33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22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2200" cy="42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3560" cy="159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66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8920" cy="20066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8920" cy="282348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8120" cy="19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9120" cy="208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66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8920" cy="287892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5960" cy="28814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268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4720" cy="145584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80600" cy="192132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60720" cy="168372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5560" cy="169128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4440" cy="141444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8040" cy="32277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3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2680" cy="27450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8640" cy="270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304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2720" cy="31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30680" cy="339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3080" cy="339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3120" cy="29264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5320" cy="25192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3840" cy="259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3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1936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1937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1947 the study of cosmic radiation lead to another particle: the pion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768480"/>
            <a:ext cx="3630960" cy="274716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924000"/>
            <a:ext cx="1772280" cy="23166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942360"/>
            <a:ext cx="3047400" cy="228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21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8760" cy="163764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8840" cy="15116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8920" cy="15116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2440" cy="29988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6480" cy="34156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3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experiments in different accelerators found new mesons and barions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1947 several observations were made of a neutral particle decaying into 2 pions 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This was the neutral kaon (K</a:t>
            </a:r>
            <a:r>
              <a:rPr b="0" lang="es-ES" sz="1800" spc="-1" strike="noStrike" baseline="33000">
                <a:solidFill>
                  <a:srgbClr val="191919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1949 observations of a charged particle decaying into 3 pions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the charged kaon (K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+/-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many others: the phi, eta, omega, etc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 first evidences of barionic particles such as the Lambda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7188840" y="1638360"/>
            <a:ext cx="1790640" cy="502776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232920" y="4881240"/>
            <a:ext cx="1960200" cy="1639800"/>
          </a:xfrm>
          <a:prstGeom prst="rect">
            <a:avLst/>
          </a:prstGeom>
          <a:ln>
            <a:noFill/>
          </a:ln>
        </p:spPr>
      </p:pic>
      <p:pic>
        <p:nvPicPr>
          <p:cNvPr id="180" name="Picture 8" descr=""/>
          <p:cNvPicPr/>
          <p:nvPr/>
        </p:nvPicPr>
        <p:blipFill>
          <a:blip r:embed="rId3"/>
          <a:stretch/>
        </p:blipFill>
        <p:spPr>
          <a:xfrm>
            <a:off x="2487960" y="4881240"/>
            <a:ext cx="2012040" cy="167076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51920" y="4766400"/>
            <a:ext cx="105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baseline="33000">
                <a:solidFill>
                  <a:srgbClr val="000000"/>
                </a:solidFill>
                <a:latin typeface="Tw Cen MT"/>
              </a:rPr>
              <a:t>Baryon Octet</a:t>
            </a:r>
            <a:endParaRPr b="0" lang="es-ES" sz="1800" spc="-1" strike="noStrike" baseline="33000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272680" y="4746240"/>
            <a:ext cx="118080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w Cen MT"/>
              </a:rPr>
              <a:t>Meson Nonet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4400" y="3626280"/>
            <a:ext cx="69696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Gell-Mann realized that geometrical pattern emerged when organizing the new mesons and barions in terms of the strangeness and charge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4"/>
          <a:stretch/>
        </p:blipFill>
        <p:spPr>
          <a:xfrm>
            <a:off x="5184000" y="4608000"/>
            <a:ext cx="1409040" cy="197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2240" y="77760"/>
            <a:ext cx="8033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3760" cy="29484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3160" cy="30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2240" y="77760"/>
            <a:ext cx="8033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Standard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39680" cy="685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02240" y="77760"/>
            <a:ext cx="80334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0" y="713880"/>
            <a:ext cx="9268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3760" cy="29484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3160" cy="30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-5760" y="77760"/>
            <a:ext cx="857160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08000" y="713880"/>
            <a:ext cx="9232200" cy="115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39800" cy="124596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6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2200" cy="45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8040" cy="251856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8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8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256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4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90560" cy="40579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8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8560" cy="35625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1200" cy="142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8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8480" cy="221868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1160" cy="8283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260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8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6560" cy="439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4880" cy="349488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3400" y="2059920"/>
            <a:ext cx="653760" cy="21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10280" y="2189520"/>
            <a:ext cx="708120" cy="53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8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6560" cy="389016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20560" cy="3535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8320" cy="65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2200" cy="86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31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3400" cy="36367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2800" cy="668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856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2560" cy="22183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60426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2021-11-18T21:28:54Z</dcterms:modified>
  <cp:revision>1702</cp:revision>
  <dc:subject/>
  <dc:title>Presentación de PowerPoint</dc:title>
</cp:coreProperties>
</file>